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2" r:id="rId1"/>
  </p:sldMasterIdLst>
  <p:sldIdLst>
    <p:sldId id="257" r:id="rId2"/>
    <p:sldId id="260" r:id="rId3"/>
    <p:sldId id="294" r:id="rId4"/>
    <p:sldId id="302" r:id="rId5"/>
    <p:sldId id="261" r:id="rId6"/>
    <p:sldId id="303" r:id="rId7"/>
    <p:sldId id="304" r:id="rId8"/>
    <p:sldId id="305" r:id="rId9"/>
    <p:sldId id="295" r:id="rId10"/>
    <p:sldId id="296" r:id="rId11"/>
    <p:sldId id="297" r:id="rId12"/>
    <p:sldId id="298" r:id="rId13"/>
    <p:sldId id="290" r:id="rId14"/>
    <p:sldId id="299" r:id="rId15"/>
    <p:sldId id="291" r:id="rId16"/>
    <p:sldId id="300" r:id="rId17"/>
    <p:sldId id="301" r:id="rId18"/>
    <p:sldId id="282" r:id="rId19"/>
    <p:sldId id="306" r:id="rId2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25888-B7C3-48FB-985E-17523485B3AC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19-1-2019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1A36B-F04F-4ADE-B558-2CD67C03530D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23097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25888-B7C3-48FB-985E-17523485B3AC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19-1-2019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1A36B-F04F-4ADE-B558-2CD67C03530D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49275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eraat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25888-B7C3-48FB-985E-17523485B3AC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19-1-2019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1A36B-F04F-4ADE-B558-2CD67C03530D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360110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25888-B7C3-48FB-985E-17523485B3AC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19-1-2019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1A36B-F04F-4ADE-B558-2CD67C03530D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22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ferte 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25888-B7C3-48FB-985E-17523485B3AC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19-1-2019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1A36B-F04F-4ADE-B558-2CD67C03530D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099467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aar of onwa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25888-B7C3-48FB-985E-17523485B3AC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19-1-2019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1A36B-F04F-4ADE-B558-2CD67C03530D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08975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25888-B7C3-48FB-985E-17523485B3AC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19-1-2019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1A36B-F04F-4ADE-B558-2CD67C03530D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19705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25888-B7C3-48FB-985E-17523485B3AC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19-1-2019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1A36B-F04F-4ADE-B558-2CD67C03530D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82945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25888-B7C3-48FB-985E-17523485B3AC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19-1-2019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1A36B-F04F-4ADE-B558-2CD67C03530D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1339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25888-B7C3-48FB-985E-17523485B3AC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19-1-2019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1A36B-F04F-4ADE-B558-2CD67C03530D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02883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25888-B7C3-48FB-985E-17523485B3AC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19-1-2019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1A36B-F04F-4ADE-B558-2CD67C03530D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40574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25888-B7C3-48FB-985E-17523485B3AC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19-1-2019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1A36B-F04F-4ADE-B558-2CD67C03530D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27119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25888-B7C3-48FB-985E-17523485B3AC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19-1-2019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1A36B-F04F-4ADE-B558-2CD67C03530D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57151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25888-B7C3-48FB-985E-17523485B3AC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19-1-2019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1A36B-F04F-4ADE-B558-2CD67C03530D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98647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25888-B7C3-48FB-985E-17523485B3AC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19-1-2019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1A36B-F04F-4ADE-B558-2CD67C03530D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1889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25888-B7C3-48FB-985E-17523485B3AC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19-1-2019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1A36B-F04F-4ADE-B558-2CD67C03530D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92021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925888-B7C3-48FB-985E-17523485B3AC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19-1-2019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6BB1A36B-F04F-4ADE-B558-2CD67C03530D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6222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  <p:sldLayoutId id="2147483716" r:id="rId14"/>
    <p:sldLayoutId id="2147483717" r:id="rId15"/>
    <p:sldLayoutId id="214748371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hyperlink" Target="http://www.google.nl/url?sa=i&amp;rct=j&amp;q=&amp;esrc=s&amp;source=images&amp;cd=&amp;cad=rja&amp;uact=8&amp;ved=0ahUKEwi46uCXrvHRAhWBrhQKHbFEDQEQjRwIBw&amp;url=http://www.worldcatcongress.org/wp/int_breed_comp_bir.html&amp;bvm=bv.146073913,d.ZGg&amp;psig=AFQjCNGBbEdGAj5ScRgsl4cf2beBEgxTLg&amp;ust=1486123109711525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hyperlink" Target="http://ammupetskennels.com/cats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11382" y="2348880"/>
            <a:ext cx="7772400" cy="1470025"/>
          </a:xfrm>
        </p:spPr>
        <p:txBody>
          <a:bodyPr>
            <a:noAutofit/>
          </a:bodyPr>
          <a:lstStyle/>
          <a:p>
            <a:pPr algn="l"/>
            <a:r>
              <a:rPr lang="nl-NL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Huid- en vachtverzorging katten</a:t>
            </a:r>
            <a:endParaRPr lang="nl-NL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2962" y="4509120"/>
            <a:ext cx="3494620" cy="2219084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2483768" y="3979346"/>
            <a:ext cx="4462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Exterieurverzorging, EX.1M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53058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Halflang haar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err="1" smtClean="0"/>
              <a:t>Dekharen</a:t>
            </a:r>
            <a:r>
              <a:rPr lang="nl-NL" dirty="0" smtClean="0"/>
              <a:t> en </a:t>
            </a:r>
            <a:r>
              <a:rPr lang="nl-NL" dirty="0" err="1" smtClean="0"/>
              <a:t>onderwol</a:t>
            </a:r>
            <a:r>
              <a:rPr lang="nl-NL" dirty="0" smtClean="0"/>
              <a:t> </a:t>
            </a:r>
            <a:r>
              <a:rPr lang="nl-NL" u="sng" dirty="0" smtClean="0"/>
              <a:t>niet even lang</a:t>
            </a:r>
          </a:p>
          <a:p>
            <a:r>
              <a:rPr lang="nl-NL" dirty="0" smtClean="0"/>
              <a:t>Verschil in opbouw </a:t>
            </a:r>
            <a:r>
              <a:rPr lang="nl-NL" dirty="0" err="1" smtClean="0"/>
              <a:t>onderwol</a:t>
            </a:r>
            <a:endParaRPr lang="nl-NL" dirty="0" smtClean="0"/>
          </a:p>
          <a:p>
            <a:r>
              <a:rPr lang="nl-NL" dirty="0" smtClean="0"/>
              <a:t>Kat kan zich beter zelf verzorgen</a:t>
            </a:r>
          </a:p>
          <a:p>
            <a:r>
              <a:rPr lang="nl-NL" dirty="0" smtClean="0"/>
              <a:t>Meerdere soorten halflang haar</a:t>
            </a:r>
          </a:p>
        </p:txBody>
      </p:sp>
      <p:pic>
        <p:nvPicPr>
          <p:cNvPr id="3078" name="Picture 6" descr="Afbeeldingsresultaat voor holy birman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3370077"/>
            <a:ext cx="1943857" cy="2566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674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Korthaar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err="1" smtClean="0"/>
              <a:t>Dekharen</a:t>
            </a:r>
            <a:r>
              <a:rPr lang="nl-NL" dirty="0" smtClean="0"/>
              <a:t> niet langer dan 4,5 cm</a:t>
            </a:r>
          </a:p>
          <a:p>
            <a:r>
              <a:rPr lang="nl-NL" dirty="0" smtClean="0"/>
              <a:t>Veel verschil in </a:t>
            </a:r>
            <a:r>
              <a:rPr lang="nl-NL" dirty="0" err="1" smtClean="0"/>
              <a:t>onderwol</a:t>
            </a:r>
            <a:endParaRPr lang="nl-NL" dirty="0">
              <a:solidFill>
                <a:srgbClr val="DD4B39"/>
              </a:solidFill>
            </a:endParaRPr>
          </a:p>
          <a:p>
            <a:r>
              <a:rPr lang="nl-NL" dirty="0" smtClean="0"/>
              <a:t>Verschillende typen</a:t>
            </a:r>
            <a:endParaRPr lang="nl-NL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4783" y="3546493"/>
            <a:ext cx="2719470" cy="2659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7387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Afwijkende vachten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Genetische mutatie </a:t>
            </a:r>
            <a:r>
              <a:rPr lang="nl-NL" dirty="0" smtClean="0">
                <a:sym typeface="Wingdings" panose="05000000000000000000" pitchFamily="2" charset="2"/>
              </a:rPr>
              <a:t> </a:t>
            </a:r>
            <a:r>
              <a:rPr lang="nl-NL" dirty="0" err="1" smtClean="0">
                <a:sym typeface="Wingdings" panose="05000000000000000000" pitchFamily="2" charset="2"/>
              </a:rPr>
              <a:t>dekharen</a:t>
            </a:r>
            <a:r>
              <a:rPr lang="nl-NL" dirty="0" smtClean="0">
                <a:sym typeface="Wingdings" panose="05000000000000000000" pitchFamily="2" charset="2"/>
              </a:rPr>
              <a:t>/</a:t>
            </a:r>
            <a:r>
              <a:rPr lang="nl-NL" dirty="0" err="1" smtClean="0">
                <a:sym typeface="Wingdings" panose="05000000000000000000" pitchFamily="2" charset="2"/>
              </a:rPr>
              <a:t>onderwol</a:t>
            </a:r>
            <a:endParaRPr lang="nl-NL" dirty="0" smtClean="0">
              <a:sym typeface="Wingdings" panose="05000000000000000000" pitchFamily="2" charset="2"/>
            </a:endParaRPr>
          </a:p>
          <a:p>
            <a:r>
              <a:rPr lang="nl-NL" dirty="0" smtClean="0">
                <a:sym typeface="Wingdings" panose="05000000000000000000" pitchFamily="2" charset="2"/>
              </a:rPr>
              <a:t>Rex  (gekruld) </a:t>
            </a:r>
          </a:p>
          <a:p>
            <a:r>
              <a:rPr lang="nl-NL" dirty="0" smtClean="0">
                <a:sym typeface="Wingdings" panose="05000000000000000000" pitchFamily="2" charset="2"/>
              </a:rPr>
              <a:t>Haarloos</a:t>
            </a:r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1960" y="3224261"/>
            <a:ext cx="3508995" cy="2710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726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Verzorging en gedrag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Welke vachten eisen welke verzorging en materialen?</a:t>
            </a:r>
          </a:p>
          <a:p>
            <a:r>
              <a:rPr lang="nl-NL" dirty="0" smtClean="0"/>
              <a:t>Universeel borstel</a:t>
            </a:r>
          </a:p>
          <a:p>
            <a:r>
              <a:rPr lang="nl-NL" dirty="0" smtClean="0"/>
              <a:t>Haren borstel</a:t>
            </a:r>
          </a:p>
          <a:p>
            <a:r>
              <a:rPr lang="nl-NL" dirty="0" smtClean="0"/>
              <a:t>Grove Kam </a:t>
            </a:r>
          </a:p>
          <a:p>
            <a:r>
              <a:rPr lang="nl-NL" dirty="0" smtClean="0"/>
              <a:t>Fijne kam</a:t>
            </a:r>
          </a:p>
          <a:p>
            <a:r>
              <a:rPr lang="nl-NL" dirty="0" smtClean="0"/>
              <a:t>Rubberen borstel</a:t>
            </a:r>
          </a:p>
          <a:p>
            <a:r>
              <a:rPr lang="nl-NL" dirty="0" smtClean="0"/>
              <a:t>Vachthandschoen</a:t>
            </a:r>
          </a:p>
          <a:p>
            <a:endParaRPr lang="nl-NL" dirty="0"/>
          </a:p>
          <a:p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6321" y="3068960"/>
            <a:ext cx="3826487" cy="2866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697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Conditie van de vacht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Stress... </a:t>
            </a:r>
            <a:r>
              <a:rPr lang="nl-NL" dirty="0" smtClean="0">
                <a:sym typeface="Wingdings" panose="05000000000000000000" pitchFamily="2" charset="2"/>
              </a:rPr>
              <a:t> factoren die stress geven?</a:t>
            </a:r>
            <a:br>
              <a:rPr lang="nl-NL" dirty="0" smtClean="0">
                <a:sym typeface="Wingdings" panose="05000000000000000000" pitchFamily="2" charset="2"/>
              </a:rPr>
            </a:br>
            <a:endParaRPr lang="nl-NL" dirty="0" smtClean="0">
              <a:sym typeface="Wingdings" panose="05000000000000000000" pitchFamily="2" charset="2"/>
            </a:endParaRPr>
          </a:p>
          <a:p>
            <a:r>
              <a:rPr lang="nl-NL" dirty="0" smtClean="0">
                <a:sym typeface="Wingdings" panose="05000000000000000000" pitchFamily="2" charset="2"/>
              </a:rPr>
              <a:t>Wat zie je aan de vacht?</a:t>
            </a:r>
            <a:br>
              <a:rPr lang="nl-NL" dirty="0" smtClean="0">
                <a:sym typeface="Wingdings" panose="05000000000000000000" pitchFamily="2" charset="2"/>
              </a:rPr>
            </a:br>
            <a:endParaRPr lang="nl-NL" dirty="0" smtClean="0">
              <a:sym typeface="Wingdings" panose="05000000000000000000" pitchFamily="2" charset="2"/>
            </a:endParaRPr>
          </a:p>
          <a:p>
            <a:r>
              <a:rPr lang="nl-NL" dirty="0" smtClean="0">
                <a:sym typeface="Wingdings" panose="05000000000000000000" pitchFamily="2" charset="2"/>
              </a:rPr>
              <a:t>Dof, schilferig, klitten, vervilting, overmatig likken kale plekken</a:t>
            </a:r>
            <a:br>
              <a:rPr lang="nl-NL" dirty="0" smtClean="0">
                <a:sym typeface="Wingdings" panose="05000000000000000000" pitchFamily="2" charset="2"/>
              </a:rPr>
            </a:br>
            <a:endParaRPr lang="nl-NL" dirty="0" smtClean="0">
              <a:sym typeface="Wingdings" panose="05000000000000000000" pitchFamily="2" charset="2"/>
            </a:endParaRPr>
          </a:p>
          <a:p>
            <a:r>
              <a:rPr lang="nl-NL" dirty="0" smtClean="0">
                <a:sym typeface="Wingdings" panose="05000000000000000000" pitchFamily="2" charset="2"/>
              </a:rPr>
              <a:t>Hormoonhuishouding</a:t>
            </a:r>
            <a:br>
              <a:rPr lang="nl-NL" dirty="0" smtClean="0">
                <a:sym typeface="Wingdings" panose="05000000000000000000" pitchFamily="2" charset="2"/>
              </a:rPr>
            </a:br>
            <a:endParaRPr lang="nl-NL" dirty="0" smtClean="0">
              <a:sym typeface="Wingdings" panose="05000000000000000000" pitchFamily="2" charset="2"/>
            </a:endParaRPr>
          </a:p>
          <a:p>
            <a:r>
              <a:rPr lang="nl-NL" dirty="0" smtClean="0">
                <a:sym typeface="Wingdings" panose="05000000000000000000" pitchFamily="2" charset="2"/>
              </a:rPr>
              <a:t>Verwarming (binnenshuis/buitenshuis)</a:t>
            </a:r>
            <a:endParaRPr lang="nl-NL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4221088"/>
            <a:ext cx="1620180" cy="216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9627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Huidaandoeningen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u="sng" dirty="0" smtClean="0"/>
              <a:t>Abces</a:t>
            </a:r>
            <a:r>
              <a:rPr lang="nl-NL" dirty="0"/>
              <a:t>: </a:t>
            </a:r>
            <a:r>
              <a:rPr lang="nl-NL" dirty="0" smtClean="0"/>
              <a:t/>
            </a:r>
            <a:br>
              <a:rPr lang="nl-NL" dirty="0" smtClean="0"/>
            </a:br>
            <a:endParaRPr lang="nl-NL" dirty="0" smtClean="0"/>
          </a:p>
          <a:p>
            <a:r>
              <a:rPr lang="nl-NL" dirty="0" smtClean="0"/>
              <a:t>Wat is een abces?</a:t>
            </a:r>
          </a:p>
          <a:p>
            <a:r>
              <a:rPr lang="nl-NL" dirty="0" smtClean="0"/>
              <a:t>Vaker katers dan poezen, waarom?</a:t>
            </a:r>
          </a:p>
          <a:p>
            <a:r>
              <a:rPr lang="nl-NL" dirty="0" smtClean="0"/>
              <a:t>Meestal rond kop en poten</a:t>
            </a:r>
          </a:p>
          <a:p>
            <a:r>
              <a:rPr lang="nl-NL" dirty="0" smtClean="0"/>
              <a:t>Geeft pijn!! </a:t>
            </a:r>
            <a:r>
              <a:rPr lang="nl-NL" dirty="0" smtClean="0">
                <a:sym typeface="Wingdings" panose="05000000000000000000" pitchFamily="2" charset="2"/>
              </a:rPr>
              <a:t> na openbreken verlichting</a:t>
            </a:r>
          </a:p>
          <a:p>
            <a:r>
              <a:rPr lang="nl-NL" dirty="0" smtClean="0">
                <a:sym typeface="Wingdings" panose="05000000000000000000" pitchFamily="2" charset="2"/>
              </a:rPr>
              <a:t>Verzorging/spoelen</a:t>
            </a:r>
            <a:endParaRPr lang="nl-NL" dirty="0" smtClean="0"/>
          </a:p>
          <a:p>
            <a:endParaRPr lang="nl-NL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589379"/>
            <a:ext cx="2360313" cy="1575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4890366"/>
            <a:ext cx="1906387" cy="127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3817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nl-NL" dirty="0" smtClean="0"/>
              <a:t>Huidaandoeningen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u="sng" dirty="0" smtClean="0"/>
              <a:t>Katerstaart</a:t>
            </a:r>
            <a:r>
              <a:rPr lang="nl-NL" dirty="0"/>
              <a:t>: </a:t>
            </a:r>
            <a:endParaRPr lang="nl-NL" dirty="0" smtClean="0"/>
          </a:p>
          <a:p>
            <a:endParaRPr lang="nl-NL" dirty="0"/>
          </a:p>
          <a:p>
            <a:r>
              <a:rPr lang="nl-NL" dirty="0" smtClean="0"/>
              <a:t>Te veel vetafscheiding </a:t>
            </a:r>
            <a:r>
              <a:rPr lang="nl-NL" dirty="0"/>
              <a:t>uit de talgklieren </a:t>
            </a:r>
            <a:endParaRPr lang="nl-NL" dirty="0" smtClean="0"/>
          </a:p>
          <a:p>
            <a:r>
              <a:rPr lang="nl-NL" dirty="0" smtClean="0"/>
              <a:t>Voornamelijk </a:t>
            </a:r>
            <a:r>
              <a:rPr lang="nl-NL" u="sng" dirty="0" smtClean="0"/>
              <a:t>niet</a:t>
            </a:r>
            <a:r>
              <a:rPr lang="nl-NL" dirty="0" smtClean="0"/>
              <a:t> gecastreerde katers</a:t>
            </a:r>
            <a:endParaRPr lang="nl-NL" dirty="0"/>
          </a:p>
          <a:p>
            <a:r>
              <a:rPr lang="nl-NL" dirty="0" smtClean="0"/>
              <a:t>Soms secundaire bacteriële </a:t>
            </a:r>
            <a:r>
              <a:rPr lang="nl-NL" dirty="0"/>
              <a:t>infectie </a:t>
            </a:r>
            <a:endParaRPr lang="nl-NL" dirty="0" smtClean="0"/>
          </a:p>
          <a:p>
            <a:r>
              <a:rPr lang="nl-NL" dirty="0"/>
              <a:t>V</a:t>
            </a:r>
            <a:r>
              <a:rPr lang="nl-NL" dirty="0" smtClean="0"/>
              <a:t>acht </a:t>
            </a:r>
            <a:r>
              <a:rPr lang="nl-NL" dirty="0"/>
              <a:t>op </a:t>
            </a:r>
            <a:r>
              <a:rPr lang="nl-NL" dirty="0" smtClean="0"/>
              <a:t>staart </a:t>
            </a:r>
            <a:r>
              <a:rPr lang="nl-NL" dirty="0"/>
              <a:t>is </a:t>
            </a:r>
            <a:r>
              <a:rPr lang="nl-NL" dirty="0" smtClean="0"/>
              <a:t>vet </a:t>
            </a:r>
            <a:r>
              <a:rPr lang="nl-NL" dirty="0"/>
              <a:t>en </a:t>
            </a:r>
            <a:r>
              <a:rPr lang="nl-NL" dirty="0" err="1" smtClean="0"/>
              <a:t>plukkerig</a:t>
            </a:r>
            <a:endParaRPr lang="nl-NL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154500"/>
            <a:ext cx="2839211" cy="2129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1041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Huidaandoeningen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 smtClean="0"/>
          </a:p>
          <a:p>
            <a:endParaRPr lang="nl-NL" dirty="0"/>
          </a:p>
          <a:p>
            <a:r>
              <a:rPr lang="nl-NL" dirty="0" smtClean="0"/>
              <a:t>Alle andere aandoeningen zie vacht HONDEN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756884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Parasieten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Vlooien</a:t>
            </a:r>
          </a:p>
          <a:p>
            <a:r>
              <a:rPr lang="nl-NL" dirty="0" smtClean="0"/>
              <a:t>Luizen</a:t>
            </a:r>
          </a:p>
          <a:p>
            <a:r>
              <a:rPr lang="nl-NL" dirty="0" smtClean="0"/>
              <a:t>Teken</a:t>
            </a:r>
          </a:p>
          <a:p>
            <a:r>
              <a:rPr lang="nl-NL" dirty="0" smtClean="0"/>
              <a:t>Schimmels </a:t>
            </a:r>
          </a:p>
          <a:p>
            <a:r>
              <a:rPr lang="nl-NL" dirty="0" smtClean="0"/>
              <a:t>Mijten</a:t>
            </a:r>
          </a:p>
          <a:p>
            <a:pPr marL="0" indent="0">
              <a:buNone/>
            </a:pPr>
            <a:r>
              <a:rPr lang="nl-NL" dirty="0"/>
              <a:t>	</a:t>
            </a:r>
            <a:r>
              <a:rPr lang="nl-NL" dirty="0" smtClean="0"/>
              <a:t>-</a:t>
            </a:r>
            <a:r>
              <a:rPr lang="nl-NL" dirty="0" err="1" smtClean="0"/>
              <a:t>Oormijt</a:t>
            </a:r>
            <a:r>
              <a:rPr lang="nl-NL" dirty="0" smtClean="0"/>
              <a:t/>
            </a:r>
            <a:br>
              <a:rPr lang="nl-NL" dirty="0" smtClean="0"/>
            </a:br>
            <a:r>
              <a:rPr lang="nl-NL" dirty="0" smtClean="0"/>
              <a:t>	-Demodex</a:t>
            </a:r>
            <a:br>
              <a:rPr lang="nl-NL" dirty="0" smtClean="0"/>
            </a:br>
            <a:r>
              <a:rPr lang="nl-NL" dirty="0" smtClean="0"/>
              <a:t>	-</a:t>
            </a:r>
            <a:r>
              <a:rPr lang="nl-NL" dirty="0" err="1" smtClean="0"/>
              <a:t>Cheyletiella</a:t>
            </a:r>
            <a:r>
              <a:rPr lang="nl-NL" dirty="0" smtClean="0"/>
              <a:t/>
            </a:r>
            <a:br>
              <a:rPr lang="nl-NL" dirty="0" smtClean="0"/>
            </a:br>
            <a:r>
              <a:rPr lang="nl-NL" dirty="0" smtClean="0"/>
              <a:t>	-Schurft</a:t>
            </a:r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0972" y="2850558"/>
            <a:ext cx="3362325" cy="1362075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1504" y="4491563"/>
            <a:ext cx="17145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547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Overige exterieurverzorging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In principe niet nodig</a:t>
            </a:r>
          </a:p>
          <a:p>
            <a:r>
              <a:rPr lang="nl-NL" dirty="0" smtClean="0"/>
              <a:t>Nagels verzorgt kat zelf, zorg voor voldoende/geschikte krabmogelijkheden</a:t>
            </a:r>
          </a:p>
          <a:p>
            <a:r>
              <a:rPr lang="nl-NL" dirty="0" smtClean="0"/>
              <a:t>Indien nagels toch </a:t>
            </a:r>
            <a:r>
              <a:rPr lang="nl-NL" smtClean="0"/>
              <a:t>geknipt moeten </a:t>
            </a:r>
            <a:r>
              <a:rPr lang="nl-NL" dirty="0" smtClean="0"/>
              <a:t>worden, alleen puntjes afknippen, zelfde manier als bij hondennagels</a:t>
            </a:r>
          </a:p>
          <a:p>
            <a:r>
              <a:rPr lang="nl-NL" dirty="0" smtClean="0"/>
              <a:t>Ogen</a:t>
            </a:r>
            <a:r>
              <a:rPr lang="nl-NL" dirty="0"/>
              <a:t>:</a:t>
            </a:r>
            <a:r>
              <a:rPr lang="nl-NL" dirty="0" smtClean="0"/>
              <a:t> Pers ? Bij afwijkingen naar dierenarts</a:t>
            </a:r>
          </a:p>
          <a:p>
            <a:r>
              <a:rPr lang="nl-NL" dirty="0" smtClean="0"/>
              <a:t>Oren: </a:t>
            </a:r>
            <a:r>
              <a:rPr lang="nl-NL" dirty="0" err="1" smtClean="0"/>
              <a:t>Sphynx</a:t>
            </a:r>
            <a:r>
              <a:rPr lang="nl-NL" dirty="0" smtClean="0"/>
              <a:t>/rexen? Bij afwijkingen naar dierenarts</a:t>
            </a:r>
          </a:p>
          <a:p>
            <a:r>
              <a:rPr lang="nl-NL" dirty="0" smtClean="0"/>
              <a:t>Gebit: gebitsverzorging (preventief) lastiger dan bij honden, wel zelfde mogelijkheden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310592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Onderwerpen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sz="2000" dirty="0" smtClean="0"/>
              <a:t>Haar- en vachtsoorten katten</a:t>
            </a:r>
            <a:br>
              <a:rPr lang="nl-NL" sz="2000" dirty="0" smtClean="0"/>
            </a:br>
            <a:endParaRPr lang="nl-NL" sz="2000" dirty="0" smtClean="0"/>
          </a:p>
          <a:p>
            <a:r>
              <a:rPr lang="nl-NL" sz="2000" dirty="0" smtClean="0"/>
              <a:t>Verzorging vacht en gedrag</a:t>
            </a:r>
            <a:br>
              <a:rPr lang="nl-NL" sz="2000" dirty="0" smtClean="0"/>
            </a:br>
            <a:endParaRPr lang="nl-NL" sz="2000" dirty="0" smtClean="0"/>
          </a:p>
          <a:p>
            <a:r>
              <a:rPr lang="nl-NL" sz="2000" dirty="0" err="1" smtClean="0"/>
              <a:t>Huid-aandoeningen</a:t>
            </a:r>
            <a:endParaRPr lang="nl-NL" sz="2000" dirty="0" smtClean="0"/>
          </a:p>
          <a:p>
            <a:pPr marL="0" indent="0">
              <a:buNone/>
            </a:pPr>
            <a:endParaRPr lang="nl-NL" dirty="0" smtClean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81730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Verzorging?!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sz="2000" dirty="0" smtClean="0"/>
              <a:t>Over algemeen geen verzorging maar....</a:t>
            </a:r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188" y="3717033"/>
            <a:ext cx="3327151" cy="221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3968" y="3347284"/>
            <a:ext cx="38100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413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99592" y="980728"/>
            <a:ext cx="3122710" cy="2342033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4008" y="830300"/>
            <a:ext cx="3528392" cy="2642888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7624" y="3809300"/>
            <a:ext cx="3211879" cy="2126383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8064" y="3809300"/>
            <a:ext cx="3018331" cy="2459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1495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Haar- en vachtsoorten kat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Zelfde opbouw hond</a:t>
            </a:r>
          </a:p>
          <a:p>
            <a:r>
              <a:rPr lang="nl-NL" dirty="0" err="1" smtClean="0"/>
              <a:t>Dekharen</a:t>
            </a:r>
            <a:r>
              <a:rPr lang="nl-NL" dirty="0" smtClean="0"/>
              <a:t> en </a:t>
            </a:r>
            <a:r>
              <a:rPr lang="nl-NL" dirty="0" err="1" smtClean="0"/>
              <a:t>onderwol</a:t>
            </a:r>
            <a:endParaRPr lang="nl-NL" dirty="0" smtClean="0"/>
          </a:p>
          <a:p>
            <a:r>
              <a:rPr lang="nl-NL" dirty="0" smtClean="0"/>
              <a:t>Wat is dan het verschil?</a:t>
            </a:r>
          </a:p>
          <a:p>
            <a:r>
              <a:rPr lang="nl-NL" dirty="0" smtClean="0"/>
              <a:t>Huid is veel dunner!</a:t>
            </a:r>
          </a:p>
          <a:p>
            <a:endParaRPr lang="nl-NL" dirty="0"/>
          </a:p>
          <a:p>
            <a:r>
              <a:rPr lang="nl-NL" dirty="0" smtClean="0"/>
              <a:t>Langhaar</a:t>
            </a:r>
            <a:endParaRPr lang="nl-NL" dirty="0"/>
          </a:p>
          <a:p>
            <a:r>
              <a:rPr lang="nl-NL" dirty="0" err="1" smtClean="0"/>
              <a:t>Halflanghaar</a:t>
            </a:r>
            <a:endParaRPr lang="nl-NL" dirty="0"/>
          </a:p>
          <a:p>
            <a:r>
              <a:rPr lang="nl-NL" dirty="0" smtClean="0"/>
              <a:t>Korthaar</a:t>
            </a:r>
          </a:p>
          <a:p>
            <a:r>
              <a:rPr lang="nl-NL" dirty="0" smtClean="0"/>
              <a:t>Bijzondere structuren/ overige typen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13980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6056" y="3819271"/>
            <a:ext cx="3622559" cy="2587542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8024" y="404664"/>
            <a:ext cx="2485891" cy="3314520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592" y="3576746"/>
            <a:ext cx="3130762" cy="2850992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560" y="404664"/>
            <a:ext cx="3024336" cy="302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0518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6016" y="761541"/>
            <a:ext cx="3549775" cy="2671206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6" y="1787838"/>
            <a:ext cx="3702564" cy="2073436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6016" y="3717032"/>
            <a:ext cx="3885811" cy="2498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7670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908720"/>
            <a:ext cx="3562959" cy="2376264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6056" y="620688"/>
            <a:ext cx="3528392" cy="3334330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576" y="3645024"/>
            <a:ext cx="3925295" cy="2468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7037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Langhaar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err="1" smtClean="0"/>
              <a:t>Dekharen</a:t>
            </a:r>
            <a:r>
              <a:rPr lang="nl-NL" dirty="0" smtClean="0"/>
              <a:t> en </a:t>
            </a:r>
            <a:r>
              <a:rPr lang="nl-NL" dirty="0" err="1" smtClean="0"/>
              <a:t>onderwol</a:t>
            </a:r>
            <a:r>
              <a:rPr lang="nl-NL" dirty="0" smtClean="0"/>
              <a:t> </a:t>
            </a:r>
            <a:r>
              <a:rPr lang="nl-NL" u="sng" dirty="0" smtClean="0"/>
              <a:t>even lang</a:t>
            </a:r>
          </a:p>
          <a:p>
            <a:r>
              <a:rPr lang="nl-NL" dirty="0" smtClean="0"/>
              <a:t>Zijdezachte haren</a:t>
            </a:r>
          </a:p>
          <a:p>
            <a:r>
              <a:rPr lang="nl-NL" dirty="0" smtClean="0"/>
              <a:t>Kat kan zich moeilijk zelf verzorgen!</a:t>
            </a:r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2052" name="Picture 4" descr="Gerelateerde afbeeldin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4212633"/>
            <a:ext cx="3303384" cy="1858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0234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186</TotalTime>
  <Words>245</Words>
  <Application>Microsoft Office PowerPoint</Application>
  <PresentationFormat>Diavoorstelling (4:3)</PresentationFormat>
  <Paragraphs>81</Paragraphs>
  <Slides>19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19</vt:i4>
      </vt:variant>
    </vt:vector>
  </HeadingPairs>
  <TitlesOfParts>
    <vt:vector size="24" baseType="lpstr">
      <vt:lpstr>Arial</vt:lpstr>
      <vt:lpstr>Trebuchet MS</vt:lpstr>
      <vt:lpstr>Wingdings</vt:lpstr>
      <vt:lpstr>Wingdings 3</vt:lpstr>
      <vt:lpstr>Facet</vt:lpstr>
      <vt:lpstr>Huid- en vachtverzorging katten</vt:lpstr>
      <vt:lpstr>Onderwerpen</vt:lpstr>
      <vt:lpstr>Verzorging?!</vt:lpstr>
      <vt:lpstr>PowerPoint-presentatie</vt:lpstr>
      <vt:lpstr>Haar- en vachtsoorten kat</vt:lpstr>
      <vt:lpstr>PowerPoint-presentatie</vt:lpstr>
      <vt:lpstr>PowerPoint-presentatie</vt:lpstr>
      <vt:lpstr>PowerPoint-presentatie</vt:lpstr>
      <vt:lpstr>Langhaar</vt:lpstr>
      <vt:lpstr>Halflang haar</vt:lpstr>
      <vt:lpstr>Korthaar</vt:lpstr>
      <vt:lpstr>Afwijkende vachten</vt:lpstr>
      <vt:lpstr>Verzorging en gedrag</vt:lpstr>
      <vt:lpstr>Conditie van de vacht</vt:lpstr>
      <vt:lpstr>Huidaandoeningen</vt:lpstr>
      <vt:lpstr>Huidaandoeningen</vt:lpstr>
      <vt:lpstr>Huidaandoeningen</vt:lpstr>
      <vt:lpstr>Parasieten</vt:lpstr>
      <vt:lpstr>Overige exterieurverzorging</vt:lpstr>
    </vt:vector>
  </TitlesOfParts>
  <Company>Onderwijsgroep Noord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Huid- en vachtverzorging Les 2 Katten</dc:title>
  <dc:creator>Hiske Pekelder</dc:creator>
  <cp:lastModifiedBy>Sophie Witschge</cp:lastModifiedBy>
  <cp:revision>22</cp:revision>
  <dcterms:created xsi:type="dcterms:W3CDTF">2017-01-18T10:18:10Z</dcterms:created>
  <dcterms:modified xsi:type="dcterms:W3CDTF">2019-01-19T10:56:00Z</dcterms:modified>
</cp:coreProperties>
</file>